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sldIdLst>
    <p:sldId id="256" r:id="rId5"/>
    <p:sldId id="257" r:id="rId6"/>
    <p:sldId id="258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Clarke (Bradwell Village)" userId="46542785-ed4f-4802-99d4-bd3ab68db225" providerId="ADAL" clId="{CB43B62E-617B-40A7-8784-DE9D9F9DDE27}"/>
    <pc:docChg chg="delSld">
      <pc:chgData name="Katie Clarke (Bradwell Village)" userId="46542785-ed4f-4802-99d4-bd3ab68db225" providerId="ADAL" clId="{CB43B62E-617B-40A7-8784-DE9D9F9DDE27}" dt="2025-09-05T10:51:15.885" v="0" actId="2696"/>
      <pc:docMkLst>
        <pc:docMk/>
      </pc:docMkLst>
      <pc:sldChg chg="del">
        <pc:chgData name="Katie Clarke (Bradwell Village)" userId="46542785-ed4f-4802-99d4-bd3ab68db225" providerId="ADAL" clId="{CB43B62E-617B-40A7-8784-DE9D9F9DDE27}" dt="2025-09-05T10:51:15.885" v="0" actId="2696"/>
        <pc:sldMkLst>
          <pc:docMk/>
          <pc:sldMk cId="3376218746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1D227D51-204B-ED48-AF9A-0BE9633FE04A}"/>
              </a:ext>
            </a:extLst>
          </p:cNvPr>
          <p:cNvSpPr/>
          <p:nvPr/>
        </p:nvSpPr>
        <p:spPr>
          <a:xfrm>
            <a:off x="5224243" y="1096772"/>
            <a:ext cx="6503180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57A23F45-CDAE-8A40-8DE7-92A0BBC119B7}"/>
              </a:ext>
            </a:extLst>
          </p:cNvPr>
          <p:cNvSpPr/>
          <p:nvPr/>
        </p:nvSpPr>
        <p:spPr>
          <a:xfrm>
            <a:off x="501681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8546383-CCC4-544B-B0D8-DE78DE39BB78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5D1728-714F-2942-A0D1-82FF9419B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106" y="1625608"/>
            <a:ext cx="8035342" cy="2722164"/>
          </a:xfrm>
        </p:spPr>
        <p:txBody>
          <a:bodyPr anchor="b"/>
          <a:lstStyle>
            <a:lvl1pPr algn="l">
              <a:defRPr sz="8000" spc="-1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D072D4-1496-3347-BBF8-5879DF263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106" y="4466845"/>
            <a:ext cx="8035342" cy="88290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FC724-B499-364B-AEB5-B6517F6A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7105" y="5708747"/>
            <a:ext cx="3882843" cy="365125"/>
          </a:xfrm>
        </p:spPr>
        <p:txBody>
          <a:bodyPr/>
          <a:lstStyle>
            <a:lvl1pPr>
              <a:defRPr sz="1400"/>
            </a:lvl1pPr>
          </a:lstStyle>
          <a:p>
            <a:fld id="{73C3BD54-29B9-3D42-B178-776ED395AA85}" type="datetimeFigureOut">
              <a:rPr lang="en-US" smtClean="0"/>
              <a:pPr/>
              <a:t>9/5/2025</a:t>
            </a:fld>
            <a:endParaRPr lang="en-US" sz="14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33889C-A4E9-B24E-818F-46A1124C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F50F-250E-6D45-AEBC-2573FED0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013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9F291BE0-7A7E-D04F-974F-9F4577FB2F46}"/>
              </a:ext>
            </a:extLst>
          </p:cNvPr>
          <p:cNvSpPr/>
          <p:nvPr/>
        </p:nvSpPr>
        <p:spPr>
          <a:xfrm>
            <a:off x="6163735" y="1096772"/>
            <a:ext cx="557106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BD33FF1F-6094-0B4A-A3E4-6B0D9283DB44}"/>
              </a:ext>
            </a:extLst>
          </p:cNvPr>
          <p:cNvSpPr/>
          <p:nvPr/>
        </p:nvSpPr>
        <p:spPr>
          <a:xfrm>
            <a:off x="11529484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B78A6D9C-C7A5-414B-8CB7-E31470D7D28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1D850E-6310-C04D-8CAC-B7FA9F332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B7FB3-5DFC-6547-9567-C0ABE874C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7D2DB-A7B1-204E-8416-E938952B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24BA1-E2D0-1E4B-9DB3-664FE27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E64B2-36E4-5A4E-A78A-A629829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829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C97F6C6D-13AE-FD40-841C-4AB96460C390}"/>
              </a:ext>
            </a:extLst>
          </p:cNvPr>
          <p:cNvSpPr/>
          <p:nvPr/>
        </p:nvSpPr>
        <p:spPr>
          <a:xfrm>
            <a:off x="4291015" y="1096772"/>
            <a:ext cx="7436404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ross 49">
            <a:extLst>
              <a:ext uri="{FF2B5EF4-FFF2-40B4-BE49-F238E27FC236}">
                <a16:creationId xmlns:a16="http://schemas.microsoft.com/office/drawing/2014/main" id="{24E27617-2112-2342-9FF1-39F2A241CCCC}"/>
              </a:ext>
            </a:extLst>
          </p:cNvPr>
          <p:cNvSpPr/>
          <p:nvPr/>
        </p:nvSpPr>
        <p:spPr>
          <a:xfrm>
            <a:off x="4086371" y="562445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33CE582-7AFE-D048-B5BC-212A12A28F25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9EAEF4-E84F-CF40-B27B-01E1D2AFC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1881951"/>
            <a:ext cx="7335836" cy="1987707"/>
          </a:xfrm>
        </p:spPr>
        <p:txBody>
          <a:bodyPr anchor="b"/>
          <a:lstStyle>
            <a:lvl1pPr>
              <a:defRPr sz="6000" spc="-15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87B7E1-CC48-2441-975D-F1A5412B8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49" y="3869661"/>
            <a:ext cx="7335836" cy="94846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26218-1FCF-7A4D-B138-D1B1DE91A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84204-038C-FD4B-8E1C-0A9967BF2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59AB9-E1C6-C841-B423-FD2BB13C3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68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B057A-C120-5E4E-BB74-223EB6D0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B7BE-6258-C84C-8242-9865D1361C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5111" y="2691637"/>
            <a:ext cx="4946643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3D23CD-80DB-5740-AE68-76414CA31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76903" y="2691637"/>
            <a:ext cx="4946639" cy="31897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FE0921-9102-1440-B315-778888723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7802F-1937-2F43-8FF4-846135D6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09C72-E794-4F4F-8E09-D4883EED7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FFEFA3E2-0F30-664C-AAE4-DE6526B5C71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C3D7AFF-BC7E-BA41-9C64-B5F9619C0EA1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671D2311-E9B8-F041-A7B8-D5696903F22A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737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9CA91-F119-0244-888A-95539A84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10" y="1204721"/>
            <a:ext cx="8266175" cy="14447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A3EAC-4422-D548-8D7F-E9944566F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11" y="2691638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140CA2-88A9-CC42-A375-8B87E47CC5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5111" y="3515550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5F960C-714E-2E4A-8141-A88F38274E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76866" y="2691162"/>
            <a:ext cx="4946644" cy="823912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97BC24-C907-EC4B-872D-17429A6577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76866" y="3515074"/>
            <a:ext cx="4946644" cy="23662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E2A045-4283-3C47-B125-68CF3B19F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BC25BC-2C98-574D-BCCD-E36CAB07F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5C95A-7789-E042-8471-D442D9BB5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DF1BA5B-EDD8-B648-8A3E-E2B3570B1EA0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D7476360-629C-DE48-85B7-F4BE6CC457D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ross 13">
            <a:extLst>
              <a:ext uri="{FF2B5EF4-FFF2-40B4-BE49-F238E27FC236}">
                <a16:creationId xmlns:a16="http://schemas.microsoft.com/office/drawing/2014/main" id="{C5F6C588-FC1B-3147-AFA1-CD7D76C5AEAC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9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5401-5318-7045-8AE3-B1A99F2D8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2F55F-EB76-AE49-B554-12B65B636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B6E6E-D81E-C44A-AC54-CBE0134C1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E025B9-9F46-3049-9977-0119B96D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65760068-EADA-2B4B-9819-CF981184FAEB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1DA7622-137E-184A-A93C-8DBB10318AE6}"/>
              </a:ext>
            </a:extLst>
          </p:cNvPr>
          <p:cNvSpPr/>
          <p:nvPr/>
        </p:nvSpPr>
        <p:spPr>
          <a:xfrm>
            <a:off x="11738231" y="1096772"/>
            <a:ext cx="453769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9" name="Cross 8">
            <a:extLst>
              <a:ext uri="{FF2B5EF4-FFF2-40B4-BE49-F238E27FC236}">
                <a16:creationId xmlns:a16="http://schemas.microsoft.com/office/drawing/2014/main" id="{54FB0990-6F8D-B048-8309-19B0D1A41033}"/>
              </a:ext>
            </a:extLst>
          </p:cNvPr>
          <p:cNvSpPr/>
          <p:nvPr/>
        </p:nvSpPr>
        <p:spPr>
          <a:xfrm>
            <a:off x="11531286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678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AF81DD-2B1F-3444-8023-DD52318F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927EE3-DAA3-D948-B8FD-48417540B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4532D4-FFBF-6C47-A6C9-D55196D9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B8D5541-7726-BA46-8BFA-BF6AA8D42BD7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97F434CF-7503-CE4F-8426-C312C6315AD0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FEDBFB2F-FE34-E349-9484-C275FBE3161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553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DCFD-BEE6-AC49-BABD-D8B89C3B6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DE035-8260-4443-B1D9-A9C8D5840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813" y="1508252"/>
            <a:ext cx="5606518" cy="40458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C1AA53-7507-D04B-9B8E-6A4F7122EC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68295"/>
            <a:ext cx="4114800" cy="31858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6E11F-3003-0745-ACAB-FAA4E676E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C11A6-59AC-FE45-8A1C-9DDC00582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D6F51E-1A94-034C-BBEE-C26A3AF0E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0B7D330-76C0-224C-9C3C-27C4D2B0DDB4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35464D55-5C51-844B-A38A-8143590FB934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FD988250-C554-DE44-B887-57D0B2AA8E37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185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6C7C-36AD-9A4E-8524-8F44E8839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3800"/>
            <a:ext cx="4114800" cy="107721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15248-4C80-3348-A8A9-6C9F5D32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31151" y="1096772"/>
            <a:ext cx="6096270" cy="57612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B3083-CA16-C54A-B130-7BEE6DF9D8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49" y="2370666"/>
            <a:ext cx="4114800" cy="318346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C6EB5-D7D1-E247-B9D7-D319E5AAB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F6CC-F5C4-9847-BADB-8B7441C8F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63FE4-B2F5-7741-B517-533F1C98C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80A771-7D8E-0F4A-93A3-B977667D338E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C9320FA-0E3A-2749-9085-DF30FA26F4BD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ross 10">
            <a:extLst>
              <a:ext uri="{FF2B5EF4-FFF2-40B4-BE49-F238E27FC236}">
                <a16:creationId xmlns:a16="http://schemas.microsoft.com/office/drawing/2014/main" id="{5A3DF5D0-8A2C-A049-9132-EE1EF7D014D4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771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>
            <a:extLst>
              <a:ext uri="{FF2B5EF4-FFF2-40B4-BE49-F238E27FC236}">
                <a16:creationId xmlns:a16="http://schemas.microsoft.com/office/drawing/2014/main" id="{9F6C0E12-251D-EA44-BF81-4ABDFBB94321}"/>
              </a:ext>
            </a:extLst>
          </p:cNvPr>
          <p:cNvSpPr/>
          <p:nvPr/>
        </p:nvSpPr>
        <p:spPr>
          <a:xfrm>
            <a:off x="7087169" y="1096772"/>
            <a:ext cx="4652226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DC5FF4-095A-114E-87B6-73C7ADFF9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1E6EC9-9650-2042-8581-5B4082F94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A0800-B373-3B40-B187-30AFE44CD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A4C1C-C790-B449-8C06-78E8303F9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3E620-F86B-F447-AB06-DDAB39192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80487CB5-43E0-974C-9DDC-252A8A37107F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9CB83EF-4143-5A45-9B3A-9E70DD50253B}"/>
              </a:ext>
            </a:extLst>
          </p:cNvPr>
          <p:cNvSpPr/>
          <p:nvPr/>
        </p:nvSpPr>
        <p:spPr>
          <a:xfrm>
            <a:off x="11415183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13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9DF801-FF8E-6247-9065-D9304CD609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5667" y="1204722"/>
            <a:ext cx="1853360" cy="467664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E2615-7E4D-AB47-ACE6-236D716D7D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73667" y="1204722"/>
            <a:ext cx="8274047" cy="46969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1F0223-5AC9-374E-BD0C-344F67E2A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3BD54-29B9-3D42-B178-776ED395AA85}" type="datetimeFigureOut">
              <a:rPr lang="en-US" smtClean="0"/>
              <a:t>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BEDD42-54A1-E648-8829-140EC4C57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FDF8F-8DBC-8A47-8000-5BA35DF9F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B3423-611C-6944-BA94-F2572F362413}" type="slidenum">
              <a:rPr lang="en-US" smtClean="0"/>
              <a:t>‹#›</a:t>
            </a:fld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2CE2A98-5154-A544-BE2A-FDC0811C19A0}"/>
              </a:ext>
            </a:extLst>
          </p:cNvPr>
          <p:cNvSpPr/>
          <p:nvPr/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C4EC832-8181-5643-8A62-117E43F0E498}"/>
              </a:ext>
            </a:extLst>
          </p:cNvPr>
          <p:cNvSpPr/>
          <p:nvPr/>
        </p:nvSpPr>
        <p:spPr>
          <a:xfrm>
            <a:off x="-1" y="1096772"/>
            <a:ext cx="263565" cy="57612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24AF3281-BC22-374D-A461-8B3181F600AA}"/>
              </a:ext>
            </a:extLst>
          </p:cNvPr>
          <p:cNvSpPr/>
          <p:nvPr/>
        </p:nvSpPr>
        <p:spPr>
          <a:xfrm>
            <a:off x="58248" y="5618903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428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952BFD-D607-6845-9C7B-1C8D3B4EE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49" y="1204721"/>
            <a:ext cx="8267296" cy="14465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BB52FF-3B04-8245-BF0B-89C9E2933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691638"/>
            <a:ext cx="8267296" cy="318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A99BFE-CBDD-C344-A21E-44A52F11B6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5149" y="594969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 smtClean="0">
                <a:latin typeface="+mn-lt"/>
              </a:defRPr>
            </a:lvl1pPr>
          </a:lstStyle>
          <a:p>
            <a:fld id="{73C3BD54-29B9-3D42-B178-776ED395AA85}" type="datetimeFigureOut">
              <a:rPr lang="en-US" smtClean="0"/>
              <a:pPr/>
              <a:t>9/5/2025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371C0-3DCE-0743-946F-C7540DD7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543179"/>
            <a:ext cx="4114800" cy="2468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lang="en-US" sz="1050"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32ADB-4517-194F-8B4B-A9D26B3C02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13024" y="511175"/>
            <a:ext cx="914400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6BB3423-611C-6944-BA94-F2572F3624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541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–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System Font Regular"/>
        <a:buChar char="–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CA2C65D-0168-1245-86C8-62A8A6F7B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3C6951-9E88-E2EB-1F79-0CCAB7677D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62614" y="1625608"/>
            <a:ext cx="4655719" cy="27221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000" dirty="0">
                <a:latin typeface="Broadway" panose="04040905080B02020502" pitchFamily="82" charset="0"/>
              </a:rPr>
              <a:t>BVS PE Expectations 25/26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BA10BD-51A2-FEF8-CB51-580E2A34F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62614" y="4466845"/>
            <a:ext cx="4655719" cy="882904"/>
          </a:xfrm>
        </p:spPr>
        <p:txBody>
          <a:bodyPr>
            <a:normAutofit/>
          </a:bodyPr>
          <a:lstStyle/>
          <a:p>
            <a:r>
              <a:rPr lang="en-GB" dirty="0"/>
              <a:t>Welcome Back!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3F2F2-74AB-9670-19C7-1DED00A646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867" r="14150" b="1"/>
          <a:stretch>
            <a:fillRect/>
          </a:stretch>
        </p:blipFill>
        <p:spPr>
          <a:xfrm>
            <a:off x="20" y="10"/>
            <a:ext cx="6038037" cy="6857990"/>
          </a:xfrm>
          <a:prstGeom prst="rect">
            <a:avLst/>
          </a:prstGeom>
        </p:spPr>
      </p:pic>
      <p:sp>
        <p:nvSpPr>
          <p:cNvPr id="11" name="Cross 10">
            <a:extLst>
              <a:ext uri="{FF2B5EF4-FFF2-40B4-BE49-F238E27FC236}">
                <a16:creationId xmlns:a16="http://schemas.microsoft.com/office/drawing/2014/main" id="{12E8ED90-6D42-AE40-963A-3924EE207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30625" y="5623560"/>
            <a:ext cx="524933" cy="524933"/>
          </a:xfrm>
          <a:prstGeom prst="plus">
            <a:avLst>
              <a:gd name="adj" fmla="val 3951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5E9273-3717-C94C-9BFF-75E87E47C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81559" y="976630"/>
            <a:ext cx="1336774" cy="1201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166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5F0FE-16D8-A0A3-B972-94A16CB73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roadway" panose="04040905080B02020502" pitchFamily="82" charset="0"/>
              </a:rPr>
              <a:t>PE Days 25/26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AFDB9-7339-E140-CF8B-D2D755B00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Year 3 / Wednesday / Friday </a:t>
            </a:r>
          </a:p>
          <a:p>
            <a:r>
              <a:rPr lang="en-GB" dirty="0">
                <a:solidFill>
                  <a:srgbClr val="FF0000"/>
                </a:solidFill>
              </a:rPr>
              <a:t>Year 4 / Monday / Wednesday </a:t>
            </a:r>
          </a:p>
          <a:p>
            <a:r>
              <a:rPr lang="en-GB" dirty="0">
                <a:solidFill>
                  <a:srgbClr val="FFFF00"/>
                </a:solidFill>
              </a:rPr>
              <a:t>Year 5 / Tuesday / Wednesday </a:t>
            </a:r>
          </a:p>
          <a:p>
            <a:r>
              <a:rPr lang="en-GB" dirty="0">
                <a:solidFill>
                  <a:srgbClr val="00B050"/>
                </a:solidFill>
              </a:rPr>
              <a:t>Year 6 / Tuesday / Thursday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34D56E-3018-D362-69AF-A206F10F2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6854" y="1927996"/>
            <a:ext cx="5279996" cy="366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53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34BAD-83C7-2095-3D9E-B2BA66AD0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roadway" panose="04040905080B02020502" pitchFamily="82" charset="0"/>
              </a:rPr>
              <a:t>What to Expect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401B6-E2FE-5776-4EB8-53C459206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5530850" cy="3648872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Year 3 / Multi Skills / Netball / Hockey / Athletics / Dance / Gymnastics / Tennis / Cricket / OAA </a:t>
            </a:r>
            <a:endParaRPr lang="en-GB" sz="2000" dirty="0">
              <a:solidFill>
                <a:srgbClr val="FF0000"/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Year 4 / Basketball / Football / Athletics / Swimming/ Dance / Gymnastics / Tennis / OAA / Rounders </a:t>
            </a:r>
            <a:endParaRPr lang="en-GB" sz="2000" dirty="0">
              <a:solidFill>
                <a:srgbClr val="FFFF00"/>
              </a:solidFill>
            </a:endParaRPr>
          </a:p>
          <a:p>
            <a:r>
              <a:rPr lang="en-GB" sz="2000">
                <a:solidFill>
                  <a:srgbClr val="FFFF00"/>
                </a:solidFill>
              </a:rPr>
              <a:t>Year 5 </a:t>
            </a:r>
            <a:r>
              <a:rPr lang="en-GB" sz="2000" dirty="0">
                <a:solidFill>
                  <a:srgbClr val="FFFF00"/>
                </a:solidFill>
              </a:rPr>
              <a:t>/ Netball / Hockey / Athletics / Dance / Gymnastics / Tennis / OAA / Rounders </a:t>
            </a:r>
          </a:p>
          <a:p>
            <a:r>
              <a:rPr lang="en-GB" sz="2000" dirty="0">
                <a:solidFill>
                  <a:srgbClr val="00B050"/>
                </a:solidFill>
              </a:rPr>
              <a:t>Year 6 / Basketball / Football / Athletics / Dance / Gymnastics / Tennis / OAA / Rounders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C5688-D4D4-5B92-5F84-9A2B3EFE3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0170" y="2131741"/>
            <a:ext cx="5105379" cy="332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39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0AE1A-3345-DA14-2B3A-B54F5A8B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roadway" panose="04040905080B02020502" pitchFamily="82" charset="0"/>
              </a:rPr>
              <a:t>BVS PE Kit Do’s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422F3-04DE-3413-6003-BD84EA0B8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0" y="2691638"/>
            <a:ext cx="5530850" cy="3188586"/>
          </a:xfrm>
        </p:spPr>
        <p:txBody>
          <a:bodyPr>
            <a:normAutofit/>
          </a:bodyPr>
          <a:lstStyle/>
          <a:p>
            <a:r>
              <a:rPr lang="en-GB" sz="1800" dirty="0"/>
              <a:t>Joggers/Leggings </a:t>
            </a:r>
          </a:p>
          <a:p>
            <a:r>
              <a:rPr lang="en-GB" sz="1800" dirty="0"/>
              <a:t>Shorts (must be knee length) </a:t>
            </a:r>
          </a:p>
          <a:p>
            <a:r>
              <a:rPr lang="en-GB" sz="1800" dirty="0"/>
              <a:t>Appropriate and comfortable trainers </a:t>
            </a:r>
          </a:p>
          <a:p>
            <a:pPr>
              <a:buFontTx/>
              <a:buChar char="-"/>
            </a:pPr>
            <a:r>
              <a:rPr lang="en-GB" sz="1800" dirty="0"/>
              <a:t>Shoulder length hair tied up </a:t>
            </a:r>
          </a:p>
          <a:p>
            <a:pPr>
              <a:buFontTx/>
              <a:buChar char="-"/>
            </a:pPr>
            <a:r>
              <a:rPr lang="en-GB" sz="1800" dirty="0"/>
              <a:t>Plain house coloured or white/BVS blue t-shirt (no collars) </a:t>
            </a:r>
          </a:p>
          <a:p>
            <a:pPr>
              <a:buFontTx/>
              <a:buChar char="-"/>
            </a:pPr>
            <a:r>
              <a:rPr lang="en-GB" sz="1800" dirty="0"/>
              <a:t>House coloured or plain Sweatshirts/Jumpers </a:t>
            </a:r>
          </a:p>
          <a:p>
            <a:pPr>
              <a:buFontTx/>
              <a:buChar char="-"/>
            </a:pPr>
            <a:r>
              <a:rPr lang="en-GB" sz="1800" dirty="0"/>
              <a:t>Weather appropriate clothing </a:t>
            </a:r>
          </a:p>
          <a:p>
            <a:pPr>
              <a:buFontTx/>
              <a:buChar char="-"/>
            </a:pPr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C6A7ED-44AE-E439-70A6-CF8860615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409" y="1204721"/>
            <a:ext cx="1570578" cy="18439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8D4464-A28F-DF45-78B7-8DB1E77AC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6448" y="1204722"/>
            <a:ext cx="1837481" cy="18439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9C546B8-0112-4753-29C4-7E016F0668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9391" y="1185897"/>
            <a:ext cx="1397459" cy="18816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A668CC-543E-735E-7016-60091F1436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693" y="3168056"/>
            <a:ext cx="1671062" cy="16710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A07AB0-38AE-2BC9-E1EB-490252A5D1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3730" y="3128881"/>
            <a:ext cx="1370491" cy="1715652"/>
          </a:xfrm>
          <a:prstGeom prst="rect">
            <a:avLst/>
          </a:prstGeom>
        </p:spPr>
      </p:pic>
      <p:pic>
        <p:nvPicPr>
          <p:cNvPr id="2050" name="Picture 2" descr="Wholesale Blank T-Shirts | Plain Bulk T-shirts, Tees">
            <a:extLst>
              <a:ext uri="{FF2B5EF4-FFF2-40B4-BE49-F238E27FC236}">
                <a16:creationId xmlns:a16="http://schemas.microsoft.com/office/drawing/2014/main" id="{DAD47B83-5CCE-FA05-041F-B16CBA30D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1197" y="3128881"/>
            <a:ext cx="1715653" cy="1715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2C881C0-555F-D29D-4BE5-36BE83F344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66448" y="4924718"/>
            <a:ext cx="1675441" cy="171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147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5F039-B513-52C1-7D44-EEE82C9B4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Broadway" panose="04040905080B02020502" pitchFamily="82" charset="0"/>
              </a:rPr>
              <a:t>BVS PE Kit Don’ts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9E9C8-FA00-C985-B685-07BEC57A3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151" y="2548647"/>
            <a:ext cx="5530850" cy="3331577"/>
          </a:xfrm>
        </p:spPr>
        <p:txBody>
          <a:bodyPr>
            <a:normAutofit/>
          </a:bodyPr>
          <a:lstStyle/>
          <a:p>
            <a:r>
              <a:rPr lang="en-GB" sz="2000" dirty="0"/>
              <a:t>Heavily Branded or patterned Clothing </a:t>
            </a:r>
          </a:p>
          <a:p>
            <a:r>
              <a:rPr lang="en-GB" sz="2000" dirty="0"/>
              <a:t>Flared trousers </a:t>
            </a:r>
          </a:p>
          <a:p>
            <a:r>
              <a:rPr lang="en-GB" sz="2000" dirty="0"/>
              <a:t>Shorts above knee length </a:t>
            </a:r>
          </a:p>
          <a:p>
            <a:r>
              <a:rPr lang="en-GB" sz="2000" dirty="0"/>
              <a:t>Boots or canvas trainers </a:t>
            </a:r>
          </a:p>
          <a:p>
            <a:r>
              <a:rPr lang="en-GB" sz="2000" dirty="0"/>
              <a:t>School Shoes </a:t>
            </a:r>
          </a:p>
          <a:p>
            <a:r>
              <a:rPr lang="en-GB" sz="2000" dirty="0"/>
              <a:t>Hoodies </a:t>
            </a:r>
          </a:p>
          <a:p>
            <a:r>
              <a:rPr lang="en-GB" sz="2000" dirty="0"/>
              <a:t>Jewellery (including watches) </a:t>
            </a:r>
          </a:p>
        </p:txBody>
      </p:sp>
      <p:pic>
        <p:nvPicPr>
          <p:cNvPr id="1030" name="Picture 6" descr="Image result for types of earings">
            <a:extLst>
              <a:ext uri="{FF2B5EF4-FFF2-40B4-BE49-F238E27FC236}">
                <a16:creationId xmlns:a16="http://schemas.microsoft.com/office/drawing/2014/main" id="{1DF2A2CD-21EE-B363-ED8D-67059AC6E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69" y="2688047"/>
            <a:ext cx="1628607" cy="258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onverse Women's CTAS Lift Hi Sneaker : Amazon.ca: Clothing, Shoes ...">
            <a:extLst>
              <a:ext uri="{FF2B5EF4-FFF2-40B4-BE49-F238E27FC236}">
                <a16:creationId xmlns:a16="http://schemas.microsoft.com/office/drawing/2014/main" id="{A4A69F6D-BF67-A39C-7CEB-AA0A7C163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705" y="3979146"/>
            <a:ext cx="1701243" cy="161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Types of Boots: Useful Boot Names in English with Pictures • 7ESL ...">
            <a:extLst>
              <a:ext uri="{FF2B5EF4-FFF2-40B4-BE49-F238E27FC236}">
                <a16:creationId xmlns:a16="http://schemas.microsoft.com/office/drawing/2014/main" id="{B5BD476D-8A1F-1731-25C4-1C852ADD4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759" y="1204165"/>
            <a:ext cx="1888865" cy="267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B647D1-0308-D469-A0AD-A4E3D52F8E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6252" y="2108516"/>
            <a:ext cx="1770147" cy="1770147"/>
          </a:xfrm>
          <a:prstGeom prst="rect">
            <a:avLst/>
          </a:prstGeom>
        </p:spPr>
      </p:pic>
      <p:pic>
        <p:nvPicPr>
          <p:cNvPr id="1042" name="Picture 18" descr="Solid Flare Leg Trousers | Roupas, Roupas estilosas, Roupas lindas">
            <a:extLst>
              <a:ext uri="{FF2B5EF4-FFF2-40B4-BE49-F238E27FC236}">
                <a16:creationId xmlns:a16="http://schemas.microsoft.com/office/drawing/2014/main" id="{5917B61A-ED36-B7D9-42CF-5987B945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915" y="3979147"/>
            <a:ext cx="1840551" cy="245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029894"/>
      </p:ext>
    </p:extLst>
  </p:cSld>
  <p:clrMapOvr>
    <a:masterClrMapping/>
  </p:clrMapOvr>
</p:sld>
</file>

<file path=ppt/theme/theme1.xml><?xml version="1.0" encoding="utf-8"?>
<a:theme xmlns:a="http://schemas.openxmlformats.org/drawingml/2006/main" name="MadridVTI">
  <a:themeElements>
    <a:clrScheme name="Madrid R3">
      <a:dk1>
        <a:srgbClr val="000000"/>
      </a:dk1>
      <a:lt1>
        <a:srgbClr val="FFFFFF"/>
      </a:lt1>
      <a:dk2>
        <a:srgbClr val="3A3C45"/>
      </a:dk2>
      <a:lt2>
        <a:srgbClr val="E9EFF1"/>
      </a:lt2>
      <a:accent1>
        <a:srgbClr val="E24400"/>
      </a:accent1>
      <a:accent2>
        <a:srgbClr val="F38E00"/>
      </a:accent2>
      <a:accent3>
        <a:srgbClr val="89B336"/>
      </a:accent3>
      <a:accent4>
        <a:srgbClr val="30B9B9"/>
      </a:accent4>
      <a:accent5>
        <a:srgbClr val="748CF4"/>
      </a:accent5>
      <a:accent6>
        <a:srgbClr val="A673F4"/>
      </a:accent6>
      <a:hlink>
        <a:srgbClr val="008EE6"/>
      </a:hlink>
      <a:folHlink>
        <a:srgbClr val="C1A187"/>
      </a:folHlink>
    </a:clrScheme>
    <a:fontScheme name="Madrid">
      <a:majorFont>
        <a:latin typeface="Seaford Display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ridVTI" id="{5F675924-ADDD-6B4C-A2D4-69150D1F0C16}" vid="{BEA84270-19BD-7342-8ABF-EFF1668AF11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bdb72a7-dea6-480a-b13a-cc5d40ca0d9b">
      <Terms xmlns="http://schemas.microsoft.com/office/infopath/2007/PartnerControls"/>
    </lcf76f155ced4ddcb4097134ff3c332f>
    <TaxCatchAll xmlns="8ceea0bc-deb7-4628-bbd0-85399c8e77a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AF36B000F061C4BBBF18EB451C9E772" ma:contentTypeVersion="15" ma:contentTypeDescription="Create a new document." ma:contentTypeScope="" ma:versionID="e74679b022b48308b332011b65bcc850">
  <xsd:schema xmlns:xsd="http://www.w3.org/2001/XMLSchema" xmlns:xs="http://www.w3.org/2001/XMLSchema" xmlns:p="http://schemas.microsoft.com/office/2006/metadata/properties" xmlns:ns2="8bdb72a7-dea6-480a-b13a-cc5d40ca0d9b" xmlns:ns3="8ceea0bc-deb7-4628-bbd0-85399c8e77af" targetNamespace="http://schemas.microsoft.com/office/2006/metadata/properties" ma:root="true" ma:fieldsID="db8cd435ef9af3a9a6029199c8e031c5" ns2:_="" ns3:_="">
    <xsd:import namespace="8bdb72a7-dea6-480a-b13a-cc5d40ca0d9b"/>
    <xsd:import namespace="8ceea0bc-deb7-4628-bbd0-85399c8e77a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db72a7-dea6-480a-b13a-cc5d40ca0d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7e06b1ae-92e6-40fc-ac86-c681ae60f5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eea0bc-deb7-4628-bbd0-85399c8e77a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fbbb0f07-af1d-4ba2-a8b6-eded5cb6a882}" ma:internalName="TaxCatchAll" ma:showField="CatchAllData" ma:web="8ceea0bc-deb7-4628-bbd0-85399c8e77a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F93C0B-3135-41AD-B747-D0B5473EACF1}">
  <ds:schemaRefs>
    <ds:schemaRef ds:uri="http://schemas.microsoft.com/office/2006/metadata/properties"/>
    <ds:schemaRef ds:uri="http://schemas.microsoft.com/office/infopath/2007/PartnerControls"/>
    <ds:schemaRef ds:uri="8bdb72a7-dea6-480a-b13a-cc5d40ca0d9b"/>
    <ds:schemaRef ds:uri="8ceea0bc-deb7-4628-bbd0-85399c8e77af"/>
  </ds:schemaRefs>
</ds:datastoreItem>
</file>

<file path=customXml/itemProps2.xml><?xml version="1.0" encoding="utf-8"?>
<ds:datastoreItem xmlns:ds="http://schemas.openxmlformats.org/officeDocument/2006/customXml" ds:itemID="{F7A29649-3081-4735-92AD-4E60EBB7C9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C0C19-2860-45FE-862F-919C27F53F6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db72a7-dea6-480a-b13a-cc5d40ca0d9b"/>
    <ds:schemaRef ds:uri="8ceea0bc-deb7-4628-bbd0-85399c8e77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187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Broadway</vt:lpstr>
      <vt:lpstr>Seaford Display</vt:lpstr>
      <vt:lpstr>System Font Regular</vt:lpstr>
      <vt:lpstr>Tenorite</vt:lpstr>
      <vt:lpstr>MadridVTI</vt:lpstr>
      <vt:lpstr>BVS PE Expectations 25/26</vt:lpstr>
      <vt:lpstr>PE Days 25/26 </vt:lpstr>
      <vt:lpstr>What to Expect </vt:lpstr>
      <vt:lpstr>BVS PE Kit Do’s </vt:lpstr>
      <vt:lpstr>BVS PE Kit Don’ts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O'Connor (Bradwell Village)</dc:creator>
  <cp:lastModifiedBy>Katie Clarke (Bradwell Village)</cp:lastModifiedBy>
  <cp:revision>2</cp:revision>
  <dcterms:created xsi:type="dcterms:W3CDTF">2025-09-01T12:54:15Z</dcterms:created>
  <dcterms:modified xsi:type="dcterms:W3CDTF">2025-09-05T10:51:19Z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0x010100EAF36B000F061C4BBBF18EB451C9E772</vt:lpwstr>
  </property>
  <property fmtid="{D5CDD505-2E9C-101B-9397-08002B2CF9AE}" pid="3" name="MediaServiceImageTags">
    <vt:lpwstr/>
  </property>
</Properties>
</file>